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46524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46524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46524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46524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46524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46524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46524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46524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46524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F46524"/>
        </a:fontRef>
        <a:srgbClr val="F4652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0DE"/>
          </a:solidFill>
        </a:fill>
      </a:tcStyle>
    </a:wholeTbl>
    <a:band2H>
      <a:tcTxStyle b="def" i="def"/>
      <a:tcStyle>
        <a:tcBdr/>
        <a:fill>
          <a:solidFill>
            <a:srgbClr val="E6E9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46524"/>
        </a:fontRef>
        <a:srgbClr val="F4652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F6"/>
          </a:solidFill>
        </a:fill>
      </a:tcStyle>
    </a:wholeTbl>
    <a:band2H>
      <a:tcTxStyle b="def" i="def"/>
      <a:tcStyle>
        <a:tcBdr/>
        <a:fill>
          <a:solidFill>
            <a:srgbClr val="E6EF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46524"/>
        </a:fontRef>
        <a:srgbClr val="F4652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3D9"/>
          </a:solidFill>
        </a:fill>
      </a:tcStyle>
    </a:wholeTbl>
    <a:band2H>
      <a:tcTxStyle b="def" i="def"/>
      <a:tcStyle>
        <a:tcBdr/>
        <a:fill>
          <a:solidFill>
            <a:srgbClr val="FFF1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46524"/>
        </a:fontRef>
        <a:srgbClr val="F4652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EA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46524"/>
        </a:fontRef>
        <a:srgbClr val="F4652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46524"/>
              </a:solidFill>
              <a:prstDash val="solid"/>
              <a:round/>
            </a:ln>
          </a:top>
          <a:bottom>
            <a:ln w="25400" cap="flat">
              <a:solidFill>
                <a:srgbClr val="F4652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46524"/>
              </a:solidFill>
              <a:prstDash val="solid"/>
              <a:round/>
            </a:ln>
          </a:top>
          <a:bottom>
            <a:ln w="25400" cap="flat">
              <a:solidFill>
                <a:srgbClr val="F4652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46524"/>
        </a:fontRef>
        <a:srgbClr val="F4652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2CB"/>
          </a:solidFill>
        </a:fill>
      </a:tcStyle>
    </a:wholeTbl>
    <a:band2H>
      <a:tcTxStyle b="def" i="def"/>
      <a:tcStyle>
        <a:tcBdr/>
        <a:fill>
          <a:solidFill>
            <a:srgbClr val="FD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6524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6524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6524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46524"/>
        </a:fontRef>
        <a:srgbClr val="F46524"/>
      </a:tcTxStyle>
      <a:tcStyle>
        <a:tcBdr>
          <a:left>
            <a:ln w="12700" cap="flat">
              <a:solidFill>
                <a:srgbClr val="F46524"/>
              </a:solidFill>
              <a:prstDash val="solid"/>
              <a:round/>
            </a:ln>
          </a:left>
          <a:right>
            <a:ln w="12700" cap="flat">
              <a:solidFill>
                <a:srgbClr val="F46524"/>
              </a:solidFill>
              <a:prstDash val="solid"/>
              <a:round/>
            </a:ln>
          </a:right>
          <a:top>
            <a:ln w="12700" cap="flat">
              <a:solidFill>
                <a:srgbClr val="F46524"/>
              </a:solidFill>
              <a:prstDash val="solid"/>
              <a:round/>
            </a:ln>
          </a:top>
          <a:bottom>
            <a:ln w="12700" cap="flat">
              <a:solidFill>
                <a:srgbClr val="F46524"/>
              </a:solidFill>
              <a:prstDash val="solid"/>
              <a:round/>
            </a:ln>
          </a:bottom>
          <a:insideH>
            <a:ln w="12700" cap="flat">
              <a:solidFill>
                <a:srgbClr val="F46524"/>
              </a:solidFill>
              <a:prstDash val="solid"/>
              <a:round/>
            </a:ln>
          </a:insideH>
          <a:insideV>
            <a:ln w="12700" cap="flat">
              <a:solidFill>
                <a:srgbClr val="F46524"/>
              </a:solidFill>
              <a:prstDash val="solid"/>
              <a:round/>
            </a:ln>
          </a:insideV>
        </a:tcBdr>
        <a:fill>
          <a:solidFill>
            <a:srgbClr val="F46524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46524"/>
        </a:fontRef>
        <a:srgbClr val="F46524"/>
      </a:tcTxStyle>
      <a:tcStyle>
        <a:tcBdr>
          <a:left>
            <a:ln w="12700" cap="flat">
              <a:solidFill>
                <a:srgbClr val="F46524"/>
              </a:solidFill>
              <a:prstDash val="solid"/>
              <a:round/>
            </a:ln>
          </a:left>
          <a:right>
            <a:ln w="12700" cap="flat">
              <a:solidFill>
                <a:srgbClr val="F46524"/>
              </a:solidFill>
              <a:prstDash val="solid"/>
              <a:round/>
            </a:ln>
          </a:right>
          <a:top>
            <a:ln w="12700" cap="flat">
              <a:solidFill>
                <a:srgbClr val="F46524"/>
              </a:solidFill>
              <a:prstDash val="solid"/>
              <a:round/>
            </a:ln>
          </a:top>
          <a:bottom>
            <a:ln w="12700" cap="flat">
              <a:solidFill>
                <a:srgbClr val="F46524"/>
              </a:solidFill>
              <a:prstDash val="solid"/>
              <a:round/>
            </a:ln>
          </a:bottom>
          <a:insideH>
            <a:ln w="12700" cap="flat">
              <a:solidFill>
                <a:srgbClr val="F46524"/>
              </a:solidFill>
              <a:prstDash val="solid"/>
              <a:round/>
            </a:ln>
          </a:insideH>
          <a:insideV>
            <a:ln w="12700" cap="flat">
              <a:solidFill>
                <a:srgbClr val="F46524"/>
              </a:solidFill>
              <a:prstDash val="solid"/>
              <a:round/>
            </a:ln>
          </a:insideV>
        </a:tcBdr>
        <a:fill>
          <a:solidFill>
            <a:srgbClr val="F46524">
              <a:alpha val="20000"/>
            </a:srgbClr>
          </a:solidFill>
        </a:fill>
      </a:tcStyle>
    </a:firstCol>
    <a:lastRow>
      <a:tcTxStyle b="on" i="off">
        <a:fontRef idx="major">
          <a:srgbClr val="F46524"/>
        </a:fontRef>
        <a:srgbClr val="F46524"/>
      </a:tcTxStyle>
      <a:tcStyle>
        <a:tcBdr>
          <a:left>
            <a:ln w="12700" cap="flat">
              <a:solidFill>
                <a:srgbClr val="F46524"/>
              </a:solidFill>
              <a:prstDash val="solid"/>
              <a:round/>
            </a:ln>
          </a:left>
          <a:right>
            <a:ln w="12700" cap="flat">
              <a:solidFill>
                <a:srgbClr val="F46524"/>
              </a:solidFill>
              <a:prstDash val="solid"/>
              <a:round/>
            </a:ln>
          </a:right>
          <a:top>
            <a:ln w="50800" cap="flat">
              <a:solidFill>
                <a:srgbClr val="F46524"/>
              </a:solidFill>
              <a:prstDash val="solid"/>
              <a:round/>
            </a:ln>
          </a:top>
          <a:bottom>
            <a:ln w="12700" cap="flat">
              <a:solidFill>
                <a:srgbClr val="F46524"/>
              </a:solidFill>
              <a:prstDash val="solid"/>
              <a:round/>
            </a:ln>
          </a:bottom>
          <a:insideH>
            <a:ln w="12700" cap="flat">
              <a:solidFill>
                <a:srgbClr val="F46524"/>
              </a:solidFill>
              <a:prstDash val="solid"/>
              <a:round/>
            </a:ln>
          </a:insideH>
          <a:insideV>
            <a:ln w="12700" cap="flat">
              <a:solidFill>
                <a:srgbClr val="F4652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46524"/>
        </a:fontRef>
        <a:srgbClr val="F46524"/>
      </a:tcTxStyle>
      <a:tcStyle>
        <a:tcBdr>
          <a:left>
            <a:ln w="12700" cap="flat">
              <a:solidFill>
                <a:srgbClr val="F46524"/>
              </a:solidFill>
              <a:prstDash val="solid"/>
              <a:round/>
            </a:ln>
          </a:left>
          <a:right>
            <a:ln w="12700" cap="flat">
              <a:solidFill>
                <a:srgbClr val="F46524"/>
              </a:solidFill>
              <a:prstDash val="solid"/>
              <a:round/>
            </a:ln>
          </a:right>
          <a:top>
            <a:ln w="12700" cap="flat">
              <a:solidFill>
                <a:srgbClr val="F46524"/>
              </a:solidFill>
              <a:prstDash val="solid"/>
              <a:round/>
            </a:ln>
          </a:top>
          <a:bottom>
            <a:ln w="25400" cap="flat">
              <a:solidFill>
                <a:srgbClr val="F46524"/>
              </a:solidFill>
              <a:prstDash val="solid"/>
              <a:round/>
            </a:ln>
          </a:bottom>
          <a:insideH>
            <a:ln w="12700" cap="flat">
              <a:solidFill>
                <a:srgbClr val="F46524"/>
              </a:solidFill>
              <a:prstDash val="solid"/>
              <a:round/>
            </a:ln>
          </a:insideH>
          <a:insideV>
            <a:ln w="12700" cap="flat">
              <a:solidFill>
                <a:srgbClr val="F4652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">
    <p:bg>
      <p:bgPr>
        <a:solidFill>
          <a:srgbClr val="F465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0"/>
          <p:cNvSpPr/>
          <p:nvPr/>
        </p:nvSpPr>
        <p:spPr>
          <a:xfrm>
            <a:off x="2477723" y="415650"/>
            <a:ext cx="6244201" cy="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" name="Shape 11"/>
          <p:cNvSpPr/>
          <p:nvPr/>
        </p:nvSpPr>
        <p:spPr>
          <a:xfrm>
            <a:off x="2477723" y="4739999"/>
            <a:ext cx="62442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" name="Shape 12"/>
          <p:cNvSpPr/>
          <p:nvPr/>
        </p:nvSpPr>
        <p:spPr>
          <a:xfrm>
            <a:off x="425197" y="415650"/>
            <a:ext cx="1833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" name="Текст заголовка"/>
          <p:cNvSpPr txBox="1"/>
          <p:nvPr>
            <p:ph type="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5" name="Уровень текста 1…"/>
          <p:cNvSpPr txBox="1"/>
          <p:nvPr>
            <p:ph type="body" sz="quarter" idx="1"/>
          </p:nvPr>
        </p:nvSpPr>
        <p:spPr>
          <a:xfrm>
            <a:off x="2390267" y="3238450"/>
            <a:ext cx="6331501" cy="12417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342900" indent="-2286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42900" indent="2540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42900" indent="7112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42900" indent="11684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42900" indent="16256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61"/>
          <p:cNvSpPr/>
          <p:nvPr/>
        </p:nvSpPr>
        <p:spPr>
          <a:xfrm>
            <a:off x="425200" y="4739999"/>
            <a:ext cx="8296801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8" name="Shape 62"/>
          <p:cNvSpPr/>
          <p:nvPr/>
        </p:nvSpPr>
        <p:spPr>
          <a:xfrm>
            <a:off x="425200" y="415650"/>
            <a:ext cx="8296801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9" name="Текст заголовка"/>
          <p:cNvSpPr txBox="1"/>
          <p:nvPr>
            <p:ph type="title"/>
          </p:nvPr>
        </p:nvSpPr>
        <p:spPr>
          <a:xfrm>
            <a:off x="853950" y="1304850"/>
            <a:ext cx="7436101" cy="1538400"/>
          </a:xfrm>
          <a:prstGeom prst="rect">
            <a:avLst/>
          </a:prstGeom>
        </p:spPr>
        <p:txBody>
          <a:bodyPr anchor="ctr"/>
          <a:lstStyle>
            <a:lvl1pPr algn="ctr">
              <a:defRPr sz="9600">
                <a:solidFill>
                  <a:srgbClr val="F46524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0" name="Уровень текста 1…"/>
          <p:cNvSpPr txBox="1"/>
          <p:nvPr>
            <p:ph type="body" sz="quarter" idx="1"/>
          </p:nvPr>
        </p:nvSpPr>
        <p:spPr>
          <a:xfrm>
            <a:off x="853950" y="2919450"/>
            <a:ext cx="7436101" cy="1071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HEADER">
    <p:bg>
      <p:bgPr>
        <a:solidFill>
          <a:srgbClr val="F465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17"/>
          <p:cNvSpPr/>
          <p:nvPr/>
        </p:nvSpPr>
        <p:spPr>
          <a:xfrm>
            <a:off x="425200" y="415650"/>
            <a:ext cx="8296801" cy="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" name="Shape 18"/>
          <p:cNvSpPr/>
          <p:nvPr/>
        </p:nvSpPr>
        <p:spPr>
          <a:xfrm>
            <a:off x="425200" y="4739999"/>
            <a:ext cx="82968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" name="Текст заголовка"/>
          <p:cNvSpPr txBox="1"/>
          <p:nvPr>
            <p:ph type="title"/>
          </p:nvPr>
        </p:nvSpPr>
        <p:spPr>
          <a:xfrm>
            <a:off x="406424" y="1806824"/>
            <a:ext cx="8296801" cy="1542001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22"/>
          <p:cNvSpPr/>
          <p:nvPr/>
        </p:nvSpPr>
        <p:spPr>
          <a:xfrm>
            <a:off x="2477723" y="415650"/>
            <a:ext cx="6244201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" name="Shape 23"/>
          <p:cNvSpPr/>
          <p:nvPr/>
        </p:nvSpPr>
        <p:spPr>
          <a:xfrm>
            <a:off x="2477723" y="4739999"/>
            <a:ext cx="6244201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" name="Shape 24"/>
          <p:cNvSpPr/>
          <p:nvPr/>
        </p:nvSpPr>
        <p:spPr>
          <a:xfrm>
            <a:off x="425197" y="415650"/>
            <a:ext cx="183301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6" name="Текст заголовка"/>
          <p:cNvSpPr txBox="1"/>
          <p:nvPr>
            <p:ph type="title"/>
          </p:nvPr>
        </p:nvSpPr>
        <p:spPr>
          <a:xfrm>
            <a:off x="2400250" y="575950"/>
            <a:ext cx="6321601" cy="635401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7" name="Уровень текста 1…"/>
          <p:cNvSpPr txBox="1"/>
          <p:nvPr>
            <p:ph type="body" idx="1"/>
          </p:nvPr>
        </p:nvSpPr>
        <p:spPr>
          <a:xfrm>
            <a:off x="2410111" y="1595776"/>
            <a:ext cx="6321602" cy="3002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9"/>
          <p:cNvSpPr/>
          <p:nvPr/>
        </p:nvSpPr>
        <p:spPr>
          <a:xfrm>
            <a:off x="2477723" y="415650"/>
            <a:ext cx="6244201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" name="Shape 30"/>
          <p:cNvSpPr/>
          <p:nvPr/>
        </p:nvSpPr>
        <p:spPr>
          <a:xfrm>
            <a:off x="2477723" y="4739999"/>
            <a:ext cx="6244201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" name="Shape 31"/>
          <p:cNvSpPr/>
          <p:nvPr/>
        </p:nvSpPr>
        <p:spPr>
          <a:xfrm>
            <a:off x="425197" y="415650"/>
            <a:ext cx="183301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" name="Текст заголовка"/>
          <p:cNvSpPr txBox="1"/>
          <p:nvPr>
            <p:ph type="title"/>
          </p:nvPr>
        </p:nvSpPr>
        <p:spPr>
          <a:xfrm>
            <a:off x="2400250" y="575950"/>
            <a:ext cx="6321601" cy="635401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Уровень текста 1…"/>
          <p:cNvSpPr txBox="1"/>
          <p:nvPr>
            <p:ph type="body" sz="quarter" idx="1"/>
          </p:nvPr>
        </p:nvSpPr>
        <p:spPr>
          <a:xfrm>
            <a:off x="2400302" y="1602675"/>
            <a:ext cx="3071401" cy="3002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0" name="Shape 34"/>
          <p:cNvSpPr txBox="1"/>
          <p:nvPr>
            <p:ph type="body" sz="quarter" idx="13"/>
          </p:nvPr>
        </p:nvSpPr>
        <p:spPr>
          <a:xfrm>
            <a:off x="5650572" y="1602675"/>
            <a:ext cx="3071401" cy="3002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5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40"/>
          <p:cNvSpPr/>
          <p:nvPr/>
        </p:nvSpPr>
        <p:spPr>
          <a:xfrm>
            <a:off x="425197" y="415650"/>
            <a:ext cx="183301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7" name="Текст заголовка"/>
          <p:cNvSpPr txBox="1"/>
          <p:nvPr>
            <p:ph type="title"/>
          </p:nvPr>
        </p:nvSpPr>
        <p:spPr>
          <a:xfrm>
            <a:off x="319499" y="936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68" name="Уровень текста 1…"/>
          <p:cNvSpPr txBox="1"/>
          <p:nvPr>
            <p:ph type="body" sz="quarter" idx="1"/>
          </p:nvPr>
        </p:nvSpPr>
        <p:spPr>
          <a:xfrm>
            <a:off x="319499" y="1846803"/>
            <a:ext cx="2808001" cy="2806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_POINT">
    <p:bg>
      <p:bgPr>
        <a:solidFill>
          <a:srgbClr val="7575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45"/>
          <p:cNvSpPr/>
          <p:nvPr/>
        </p:nvSpPr>
        <p:spPr>
          <a:xfrm>
            <a:off x="425197" y="415650"/>
            <a:ext cx="1833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7" name="Текст заголовка"/>
          <p:cNvSpPr txBox="1"/>
          <p:nvPr>
            <p:ph type="title"/>
          </p:nvPr>
        </p:nvSpPr>
        <p:spPr>
          <a:xfrm>
            <a:off x="283102" y="712140"/>
            <a:ext cx="6244201" cy="3835501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49"/>
          <p:cNvSpPr/>
          <p:nvPr/>
        </p:nvSpPr>
        <p:spPr>
          <a:xfrm>
            <a:off x="4572000" y="124"/>
            <a:ext cx="4572000" cy="5143501"/>
          </a:xfrm>
          <a:prstGeom prst="rect">
            <a:avLst/>
          </a:prstGeom>
          <a:solidFill>
            <a:srgbClr val="F4652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" name="Shape 50"/>
          <p:cNvSpPr/>
          <p:nvPr/>
        </p:nvSpPr>
        <p:spPr>
          <a:xfrm>
            <a:off x="5029675" y="4495500"/>
            <a:ext cx="4683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7" name="Текст заголовка"/>
          <p:cNvSpPr txBox="1"/>
          <p:nvPr>
            <p:ph type="title"/>
          </p:nvPr>
        </p:nvSpPr>
        <p:spPr>
          <a:xfrm>
            <a:off x="265500" y="1397349"/>
            <a:ext cx="4045200" cy="1318201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solidFill>
                  <a:srgbClr val="F46524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8" name="Уровень текста 1…"/>
          <p:cNvSpPr txBox="1"/>
          <p:nvPr>
            <p:ph type="body" sz="quarter" idx="1"/>
          </p:nvPr>
        </p:nvSpPr>
        <p:spPr>
          <a:xfrm>
            <a:off x="265500" y="2735371"/>
            <a:ext cx="4045200" cy="13455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9" name="Shape 53"/>
          <p:cNvSpPr txBox="1"/>
          <p:nvPr>
            <p:ph type="body" sz="half" idx="13"/>
          </p:nvPr>
        </p:nvSpPr>
        <p:spPr>
          <a:xfrm>
            <a:off x="4939500" y="724199"/>
            <a:ext cx="3837000" cy="36951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>
              <a:buClr>
                <a:srgbClr val="FFFFFF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56"/>
          <p:cNvSpPr/>
          <p:nvPr/>
        </p:nvSpPr>
        <p:spPr>
          <a:xfrm>
            <a:off x="425200" y="4739999"/>
            <a:ext cx="8296801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8" name="Shape 57"/>
          <p:cNvSpPr/>
          <p:nvPr/>
        </p:nvSpPr>
        <p:spPr>
          <a:xfrm>
            <a:off x="425197" y="415650"/>
            <a:ext cx="183301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Уровень текста 1…"/>
          <p:cNvSpPr txBox="1"/>
          <p:nvPr>
            <p:ph type="body" sz="quarter" idx="1"/>
          </p:nvPr>
        </p:nvSpPr>
        <p:spPr>
          <a:xfrm>
            <a:off x="328016" y="4226024"/>
            <a:ext cx="8388602" cy="393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303299" y="411575"/>
            <a:ext cx="8520602" cy="63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8709886" y="4717934"/>
            <a:ext cx="336814" cy="3352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●"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○"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■"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●"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○"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■"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●"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○"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■"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72"/>
          <p:cNvSpPr txBox="1"/>
          <p:nvPr>
            <p:ph type="ctrTitle"/>
          </p:nvPr>
        </p:nvSpPr>
        <p:spPr>
          <a:xfrm>
            <a:off x="2371725" y="630225"/>
            <a:ext cx="6331500" cy="3849900"/>
          </a:xfrm>
          <a:prstGeom prst="rect">
            <a:avLst/>
          </a:prstGeom>
        </p:spPr>
        <p:txBody>
          <a:bodyPr/>
          <a:lstStyle>
            <a:lvl1pPr>
              <a:defRPr b="0" sz="28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ИДЕЯ СВОБОДЫ В ТЕОРИИ ПРАВА</a:t>
            </a:r>
          </a:p>
        </p:txBody>
      </p:sp>
      <p:sp>
        <p:nvSpPr>
          <p:cNvPr id="128" name="Shape 73"/>
          <p:cNvSpPr txBox="1"/>
          <p:nvPr>
            <p:ph type="subTitle" sz="quarter" idx="1"/>
          </p:nvPr>
        </p:nvSpPr>
        <p:spPr>
          <a:xfrm>
            <a:off x="2390267" y="3238450"/>
            <a:ext cx="6331501" cy="1241700"/>
          </a:xfrm>
          <a:prstGeom prst="rect">
            <a:avLst/>
          </a:prstGeom>
        </p:spPr>
        <p:txBody>
          <a:bodyPr/>
          <a:lstStyle>
            <a:lvl1pPr marL="0" indent="252095" algn="r">
              <a:defRPr b="1"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Мартиросов Марлен Аркадьевич</a:t>
            </a:r>
          </a:p>
        </p:txBody>
      </p:sp>
      <p:pic>
        <p:nvPicPr>
          <p:cNvPr id="129" name="Shape 74" descr="Shape 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0732" y="1909312"/>
            <a:ext cx="2085466" cy="2221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79"/>
          <p:cNvSpPr txBox="1"/>
          <p:nvPr>
            <p:ph type="title"/>
          </p:nvPr>
        </p:nvSpPr>
        <p:spPr>
          <a:xfrm>
            <a:off x="1112027" y="394764"/>
            <a:ext cx="8296800" cy="1542002"/>
          </a:xfrm>
          <a:prstGeom prst="rect">
            <a:avLst/>
          </a:prstGeom>
        </p:spPr>
        <p:txBody>
          <a:bodyPr/>
          <a:lstStyle/>
          <a:p>
            <a:pPr algn="l" defTabSz="850391">
              <a:defRPr sz="4464"/>
            </a:pPr>
            <a:r>
              <a:t>Идеи</a:t>
            </a:r>
          </a:p>
          <a:p>
            <a:pPr algn="l" defTabSz="850391">
              <a:defRPr sz="4464"/>
            </a:pPr>
            <a:r>
              <a:t>свободы</a:t>
            </a:r>
          </a:p>
        </p:txBody>
      </p:sp>
      <p:pic>
        <p:nvPicPr>
          <p:cNvPr id="132" name="Shape 80" descr="Shape 8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-1225055"/>
            <a:ext cx="7668826" cy="6368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85" descr="Shape 8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278" y="1048324"/>
            <a:ext cx="2221651" cy="152342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86"/>
          <p:cNvSpPr txBox="1"/>
          <p:nvPr/>
        </p:nvSpPr>
        <p:spPr>
          <a:xfrm>
            <a:off x="171199" y="2571750"/>
            <a:ext cx="222180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Иммануил Кант</a:t>
            </a:r>
          </a:p>
        </p:txBody>
      </p:sp>
      <p:pic>
        <p:nvPicPr>
          <p:cNvPr id="136" name="Shape 87" descr="Shape 8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7657602" y="2362837"/>
            <a:ext cx="1680676" cy="2780676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88"/>
          <p:cNvSpPr txBox="1"/>
          <p:nvPr>
            <p:ph type="title"/>
          </p:nvPr>
        </p:nvSpPr>
        <p:spPr>
          <a:xfrm>
            <a:off x="2392998" y="694800"/>
            <a:ext cx="5171102" cy="3753900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«Свобода (независимость от принуждающего произвола Другого), … и есть это единственное первоначальное право…»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99"/>
          <p:cNvSpPr txBox="1"/>
          <p:nvPr>
            <p:ph type="title"/>
          </p:nvPr>
        </p:nvSpPr>
        <p:spPr>
          <a:xfrm>
            <a:off x="1597649" y="0"/>
            <a:ext cx="5948701" cy="1704002"/>
          </a:xfrm>
          <a:prstGeom prst="rect">
            <a:avLst/>
          </a:prstGeom>
        </p:spPr>
        <p:txBody>
          <a:bodyPr/>
          <a:lstStyle>
            <a:lvl1pPr>
              <a:defRPr b="0" sz="51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Право VS Закон</a:t>
            </a:r>
          </a:p>
        </p:txBody>
      </p:sp>
      <p:pic>
        <p:nvPicPr>
          <p:cNvPr id="140" name="Shape 100" descr="Shape 1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8025"/>
            <a:ext cx="3486652" cy="3486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Shape 101" descr="Shape 10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3378" y="1579962"/>
            <a:ext cx="3066997" cy="313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93"/>
          <p:cNvSpPr txBox="1"/>
          <p:nvPr>
            <p:ph type="title"/>
          </p:nvPr>
        </p:nvSpPr>
        <p:spPr>
          <a:xfrm>
            <a:off x="2572674" y="492930"/>
            <a:ext cx="5948701" cy="3586502"/>
          </a:xfrm>
          <a:prstGeom prst="rect">
            <a:avLst/>
          </a:prstGeom>
        </p:spPr>
        <p:txBody>
          <a:bodyPr/>
          <a:lstStyle>
            <a:lvl1pPr algn="l">
              <a:defRPr b="0" sz="51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возможно ли универсальное понимание свободы?</a:t>
            </a:r>
          </a:p>
        </p:txBody>
      </p:sp>
      <p:pic>
        <p:nvPicPr>
          <p:cNvPr id="144" name="Shape 94" descr="Shape 9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60502"/>
            <a:ext cx="2572674" cy="2572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06"/>
          <p:cNvSpPr txBox="1"/>
          <p:nvPr>
            <p:ph type="title"/>
          </p:nvPr>
        </p:nvSpPr>
        <p:spPr>
          <a:xfrm>
            <a:off x="283299" y="630100"/>
            <a:ext cx="5001302" cy="3911401"/>
          </a:xfrm>
          <a:prstGeom prst="rect">
            <a:avLst/>
          </a:prstGeom>
        </p:spPr>
        <p:txBody>
          <a:bodyPr/>
          <a:lstStyle>
            <a:lvl1pPr algn="l">
              <a:defRPr b="0" sz="2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Свобода есть собственность на самого себя, а также на объекты, создаваемые трудом или получаемые в результате добровольных обменов</a:t>
            </a:r>
          </a:p>
        </p:txBody>
      </p:sp>
      <p:pic>
        <p:nvPicPr>
          <p:cNvPr id="147" name="Shape 107" descr="Shape 10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7821" y="630100"/>
            <a:ext cx="3816101" cy="3911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12" descr="Shape 1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08263"/>
            <a:ext cx="9144000" cy="576001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13"/>
          <p:cNvSpPr txBox="1"/>
          <p:nvPr>
            <p:ph type="title"/>
          </p:nvPr>
        </p:nvSpPr>
        <p:spPr>
          <a:xfrm>
            <a:off x="311699" y="4516825"/>
            <a:ext cx="8520602" cy="639601"/>
          </a:xfrm>
          <a:prstGeom prst="rect">
            <a:avLst/>
          </a:prstGeom>
        </p:spPr>
        <p:txBody>
          <a:bodyPr/>
          <a:lstStyle>
            <a:lvl1pPr defTabSz="886968">
              <a:defRPr sz="2910"/>
            </a:lvl1pPr>
          </a:lstStyle>
          <a:p>
            <a:pPr/>
            <a:r>
              <a:t>Концепция права - программа на будущее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46524"/>
      </a:lt1>
      <a:dk2>
        <a:srgbClr val="A7A7A7"/>
      </a:dk2>
      <a:lt2>
        <a:srgbClr val="535353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000FF"/>
      </a:hlink>
      <a:folHlink>
        <a:srgbClr val="FF00FF"/>
      </a:folHlink>
    </a:clrScheme>
    <a:fontScheme name="Swis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wis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46524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46524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000FF"/>
      </a:hlink>
      <a:folHlink>
        <a:srgbClr val="FF00FF"/>
      </a:folHlink>
    </a:clrScheme>
    <a:fontScheme name="Swis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wis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46524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46524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