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9" autoAdjust="0"/>
    <p:restoredTop sz="94676" autoAdjust="0"/>
  </p:normalViewPr>
  <p:slideViewPr>
    <p:cSldViewPr>
      <p:cViewPr varScale="1">
        <p:scale>
          <a:sx n="75" d="100"/>
          <a:sy n="75" d="100"/>
        </p:scale>
        <p:origin x="-107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jp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image" Target="../media/image32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2768B1-7FB9-427A-8B5E-1582CE8487A1}" type="doc">
      <dgm:prSet loTypeId="urn:microsoft.com/office/officeart/2008/layout/CaptionedPictures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2F46F5-7DFC-4834-B165-696BE9A7C1E9}">
      <dgm:prSet phldrT="[Текст]"/>
      <dgm:spPr/>
      <dgm:t>
        <a:bodyPr/>
        <a:lstStyle/>
        <a:p>
          <a:r>
            <a:rPr lang="en-US" dirty="0" err="1" smtClean="0"/>
            <a:t>PorcFest</a:t>
          </a:r>
          <a:endParaRPr lang="ru-RU" dirty="0"/>
        </a:p>
      </dgm:t>
    </dgm:pt>
    <dgm:pt modelId="{DE9F53D1-3D73-4F99-94D1-DFBA6F271626}" type="parTrans" cxnId="{2AA4874E-7F4D-49BF-927E-B83C2E2C0244}">
      <dgm:prSet/>
      <dgm:spPr/>
      <dgm:t>
        <a:bodyPr/>
        <a:lstStyle/>
        <a:p>
          <a:endParaRPr lang="ru-RU"/>
        </a:p>
      </dgm:t>
    </dgm:pt>
    <dgm:pt modelId="{34114707-193E-40C9-81C2-1DBB93FDE7DF}" type="sibTrans" cxnId="{2AA4874E-7F4D-49BF-927E-B83C2E2C0244}">
      <dgm:prSet/>
      <dgm:spPr/>
      <dgm:t>
        <a:bodyPr/>
        <a:lstStyle/>
        <a:p>
          <a:endParaRPr lang="ru-RU"/>
        </a:p>
      </dgm:t>
    </dgm:pt>
    <dgm:pt modelId="{92CC6EA5-34C8-4E8D-84D2-2A6FEF2A9CFF}">
      <dgm:prSet phldrT="[Текст]"/>
      <dgm:spPr/>
      <dgm:t>
        <a:bodyPr/>
        <a:lstStyle/>
        <a:p>
          <a:r>
            <a:rPr lang="en-US" dirty="0" smtClean="0"/>
            <a:t>Liberty Forum</a:t>
          </a:r>
          <a:endParaRPr lang="ru-RU" dirty="0"/>
        </a:p>
      </dgm:t>
    </dgm:pt>
    <dgm:pt modelId="{F99047C8-3FB0-4DAD-9A38-8F1C3799B915}" type="parTrans" cxnId="{62BCE42C-18A1-442B-A3C7-6FD1EE1D53B3}">
      <dgm:prSet/>
      <dgm:spPr/>
      <dgm:t>
        <a:bodyPr/>
        <a:lstStyle/>
        <a:p>
          <a:endParaRPr lang="ru-RU"/>
        </a:p>
      </dgm:t>
    </dgm:pt>
    <dgm:pt modelId="{1194A353-B9D4-4E00-8F31-4E32F6FC5A74}" type="sibTrans" cxnId="{62BCE42C-18A1-442B-A3C7-6FD1EE1D53B3}">
      <dgm:prSet/>
      <dgm:spPr/>
      <dgm:t>
        <a:bodyPr/>
        <a:lstStyle/>
        <a:p>
          <a:endParaRPr lang="ru-RU"/>
        </a:p>
      </dgm:t>
    </dgm:pt>
    <dgm:pt modelId="{AFBC21AA-E81E-4098-977B-C34F86B976C1}" type="pres">
      <dgm:prSet presAssocID="{F42768B1-7FB9-427A-8B5E-1582CE8487A1}" presName="Name0" presStyleCnt="0">
        <dgm:presLayoutVars>
          <dgm:chMax/>
          <dgm:chPref/>
          <dgm:dir/>
        </dgm:presLayoutVars>
      </dgm:prSet>
      <dgm:spPr/>
    </dgm:pt>
    <dgm:pt modelId="{DACAF177-C3C1-4A94-9319-322154579D4C}" type="pres">
      <dgm:prSet presAssocID="{AC2F46F5-7DFC-4834-B165-696BE9A7C1E9}" presName="composite" presStyleCnt="0">
        <dgm:presLayoutVars>
          <dgm:chMax val="1"/>
          <dgm:chPref val="1"/>
        </dgm:presLayoutVars>
      </dgm:prSet>
      <dgm:spPr/>
    </dgm:pt>
    <dgm:pt modelId="{DEFE4EA3-92E3-41F6-A135-162FC70A02A8}" type="pres">
      <dgm:prSet presAssocID="{AC2F46F5-7DFC-4834-B165-696BE9A7C1E9}" presName="Accent" presStyleLbl="trAlignAcc1" presStyleIdx="0" presStyleCnt="2">
        <dgm:presLayoutVars>
          <dgm:chMax val="0"/>
          <dgm:chPref val="0"/>
        </dgm:presLayoutVars>
      </dgm:prSet>
      <dgm:spPr/>
    </dgm:pt>
    <dgm:pt modelId="{B4BE3742-D611-4D7C-94BE-81A0ABA29595}" type="pres">
      <dgm:prSet presAssocID="{AC2F46F5-7DFC-4834-B165-696BE9A7C1E9}" presName="Image" presStyleLbl="alignImgPlace1" presStyleIdx="0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</dgm:spPr>
    </dgm:pt>
    <dgm:pt modelId="{88CC4EFB-CF50-4773-8F00-7729465973BD}" type="pres">
      <dgm:prSet presAssocID="{AC2F46F5-7DFC-4834-B165-696BE9A7C1E9}" presName="ChildComposite" presStyleCnt="0"/>
      <dgm:spPr/>
    </dgm:pt>
    <dgm:pt modelId="{97B38122-EA26-41CA-8769-DBAEC694FD36}" type="pres">
      <dgm:prSet presAssocID="{AC2F46F5-7DFC-4834-B165-696BE9A7C1E9}" presName="Child" presStyleLbl="node1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36DEAEA-1342-416B-9201-B5491D6F9387}" type="pres">
      <dgm:prSet presAssocID="{AC2F46F5-7DFC-4834-B165-696BE9A7C1E9}" presName="Parent" presStyleLbl="revTx" presStyleIdx="0" presStyleCnt="2">
        <dgm:presLayoutVars>
          <dgm:chMax val="1"/>
          <dgm:chPref val="0"/>
          <dgm:bulletEnabled val="1"/>
        </dgm:presLayoutVars>
      </dgm:prSet>
      <dgm:spPr/>
    </dgm:pt>
    <dgm:pt modelId="{7455A6DF-B55E-45B5-97EC-131760A6D082}" type="pres">
      <dgm:prSet presAssocID="{34114707-193E-40C9-81C2-1DBB93FDE7DF}" presName="sibTrans" presStyleCnt="0"/>
      <dgm:spPr/>
    </dgm:pt>
    <dgm:pt modelId="{0ADA6D95-4EFD-428E-BDEB-3A53D26B3AAF}" type="pres">
      <dgm:prSet presAssocID="{92CC6EA5-34C8-4E8D-84D2-2A6FEF2A9CFF}" presName="composite" presStyleCnt="0">
        <dgm:presLayoutVars>
          <dgm:chMax val="1"/>
          <dgm:chPref val="1"/>
        </dgm:presLayoutVars>
      </dgm:prSet>
      <dgm:spPr/>
    </dgm:pt>
    <dgm:pt modelId="{E84EC90E-540C-4995-8121-B067D7AAF6D2}" type="pres">
      <dgm:prSet presAssocID="{92CC6EA5-34C8-4E8D-84D2-2A6FEF2A9CFF}" presName="Accent" presStyleLbl="trAlignAcc1" presStyleIdx="1" presStyleCnt="2">
        <dgm:presLayoutVars>
          <dgm:chMax val="0"/>
          <dgm:chPref val="0"/>
        </dgm:presLayoutVars>
      </dgm:prSet>
      <dgm:spPr/>
    </dgm:pt>
    <dgm:pt modelId="{B7F54CD5-0822-4196-B987-1C5CE1C08247}" type="pres">
      <dgm:prSet presAssocID="{92CC6EA5-34C8-4E8D-84D2-2A6FEF2A9CFF}" presName="Image" presStyleLbl="alignImgPlace1" presStyleIdx="1" presStyleCnt="2">
        <dgm:presLayoutVars>
          <dgm:chMax val="0"/>
          <dgm:chPref val="0"/>
        </dgm:presLayoutVars>
      </dgm:prSet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</dgm:spPr>
    </dgm:pt>
    <dgm:pt modelId="{0F1BCED8-6223-461E-80FB-5B5FA372317C}" type="pres">
      <dgm:prSet presAssocID="{92CC6EA5-34C8-4E8D-84D2-2A6FEF2A9CFF}" presName="ChildComposite" presStyleCnt="0"/>
      <dgm:spPr/>
    </dgm:pt>
    <dgm:pt modelId="{1B5204D4-1268-4010-B1A9-E29F581A5C0A}" type="pres">
      <dgm:prSet presAssocID="{92CC6EA5-34C8-4E8D-84D2-2A6FEF2A9CFF}" presName="Child" presStyleLbl="node1" presStyleIdx="0" presStyleCnt="0">
        <dgm:presLayoutVars>
          <dgm:chMax val="0"/>
          <dgm:chPref val="0"/>
          <dgm:bulletEnabled val="1"/>
        </dgm:presLayoutVars>
      </dgm:prSet>
      <dgm:spPr/>
    </dgm:pt>
    <dgm:pt modelId="{0A0FB38A-C363-4AA3-9EDB-E1D9C643B0BC}" type="pres">
      <dgm:prSet presAssocID="{92CC6EA5-34C8-4E8D-84D2-2A6FEF2A9CFF}" presName="Parent" presStyleLbl="revTx" presStyleIdx="1" presStyleCnt="2">
        <dgm:presLayoutVars>
          <dgm:chMax val="1"/>
          <dgm:chPref val="0"/>
          <dgm:bulletEnabled val="1"/>
        </dgm:presLayoutVars>
      </dgm:prSet>
      <dgm:spPr/>
    </dgm:pt>
  </dgm:ptLst>
  <dgm:cxnLst>
    <dgm:cxn modelId="{BC7DA0C6-3D92-44F1-92C9-5376C05FD216}" type="presOf" srcId="{AC2F46F5-7DFC-4834-B165-696BE9A7C1E9}" destId="{B36DEAEA-1342-416B-9201-B5491D6F9387}" srcOrd="0" destOrd="0" presId="urn:microsoft.com/office/officeart/2008/layout/CaptionedPictures"/>
    <dgm:cxn modelId="{62BCE42C-18A1-442B-A3C7-6FD1EE1D53B3}" srcId="{F42768B1-7FB9-427A-8B5E-1582CE8487A1}" destId="{92CC6EA5-34C8-4E8D-84D2-2A6FEF2A9CFF}" srcOrd="1" destOrd="0" parTransId="{F99047C8-3FB0-4DAD-9A38-8F1C3799B915}" sibTransId="{1194A353-B9D4-4E00-8F31-4E32F6FC5A74}"/>
    <dgm:cxn modelId="{CF8270FC-6D1E-452B-BAA2-E70EB2FB4435}" type="presOf" srcId="{92CC6EA5-34C8-4E8D-84D2-2A6FEF2A9CFF}" destId="{0A0FB38A-C363-4AA3-9EDB-E1D9C643B0BC}" srcOrd="0" destOrd="0" presId="urn:microsoft.com/office/officeart/2008/layout/CaptionedPictures"/>
    <dgm:cxn modelId="{2AA4874E-7F4D-49BF-927E-B83C2E2C0244}" srcId="{F42768B1-7FB9-427A-8B5E-1582CE8487A1}" destId="{AC2F46F5-7DFC-4834-B165-696BE9A7C1E9}" srcOrd="0" destOrd="0" parTransId="{DE9F53D1-3D73-4F99-94D1-DFBA6F271626}" sibTransId="{34114707-193E-40C9-81C2-1DBB93FDE7DF}"/>
    <dgm:cxn modelId="{F83F1E46-A532-43B6-B54B-7C39E285422C}" type="presOf" srcId="{F42768B1-7FB9-427A-8B5E-1582CE8487A1}" destId="{AFBC21AA-E81E-4098-977B-C34F86B976C1}" srcOrd="0" destOrd="0" presId="urn:microsoft.com/office/officeart/2008/layout/CaptionedPictures"/>
    <dgm:cxn modelId="{21FF0429-0075-4090-9111-0875A23F8869}" type="presParOf" srcId="{AFBC21AA-E81E-4098-977B-C34F86B976C1}" destId="{DACAF177-C3C1-4A94-9319-322154579D4C}" srcOrd="0" destOrd="0" presId="urn:microsoft.com/office/officeart/2008/layout/CaptionedPictures"/>
    <dgm:cxn modelId="{4CA8CB4E-6E74-4B9B-A740-C4DB6C922CEC}" type="presParOf" srcId="{DACAF177-C3C1-4A94-9319-322154579D4C}" destId="{DEFE4EA3-92E3-41F6-A135-162FC70A02A8}" srcOrd="0" destOrd="0" presId="urn:microsoft.com/office/officeart/2008/layout/CaptionedPictures"/>
    <dgm:cxn modelId="{C3AAE592-C471-4093-AADA-6F97683A9E36}" type="presParOf" srcId="{DACAF177-C3C1-4A94-9319-322154579D4C}" destId="{B4BE3742-D611-4D7C-94BE-81A0ABA29595}" srcOrd="1" destOrd="0" presId="urn:microsoft.com/office/officeart/2008/layout/CaptionedPictures"/>
    <dgm:cxn modelId="{4EE19059-31E4-4BC4-8212-48760DCE25C9}" type="presParOf" srcId="{DACAF177-C3C1-4A94-9319-322154579D4C}" destId="{88CC4EFB-CF50-4773-8F00-7729465973BD}" srcOrd="2" destOrd="0" presId="urn:microsoft.com/office/officeart/2008/layout/CaptionedPictures"/>
    <dgm:cxn modelId="{AF63DF23-F4E7-4E60-BF8A-13FA4867B66A}" type="presParOf" srcId="{88CC4EFB-CF50-4773-8F00-7729465973BD}" destId="{97B38122-EA26-41CA-8769-DBAEC694FD36}" srcOrd="0" destOrd="0" presId="urn:microsoft.com/office/officeart/2008/layout/CaptionedPictures"/>
    <dgm:cxn modelId="{1BABF035-B9EB-4FBB-AA08-D36790725032}" type="presParOf" srcId="{88CC4EFB-CF50-4773-8F00-7729465973BD}" destId="{B36DEAEA-1342-416B-9201-B5491D6F9387}" srcOrd="1" destOrd="0" presId="urn:microsoft.com/office/officeart/2008/layout/CaptionedPictures"/>
    <dgm:cxn modelId="{AEC055DD-A646-4A14-8244-A06FBCEE7ADB}" type="presParOf" srcId="{AFBC21AA-E81E-4098-977B-C34F86B976C1}" destId="{7455A6DF-B55E-45B5-97EC-131760A6D082}" srcOrd="1" destOrd="0" presId="urn:microsoft.com/office/officeart/2008/layout/CaptionedPictures"/>
    <dgm:cxn modelId="{92AD052B-0309-455E-ACF3-81A417578A23}" type="presParOf" srcId="{AFBC21AA-E81E-4098-977B-C34F86B976C1}" destId="{0ADA6D95-4EFD-428E-BDEB-3A53D26B3AAF}" srcOrd="2" destOrd="0" presId="urn:microsoft.com/office/officeart/2008/layout/CaptionedPictures"/>
    <dgm:cxn modelId="{736BBF36-A483-4234-A0E2-590C8EF1DF78}" type="presParOf" srcId="{0ADA6D95-4EFD-428E-BDEB-3A53D26B3AAF}" destId="{E84EC90E-540C-4995-8121-B067D7AAF6D2}" srcOrd="0" destOrd="0" presId="urn:microsoft.com/office/officeart/2008/layout/CaptionedPictures"/>
    <dgm:cxn modelId="{D79418C0-E65F-4050-8144-BF6976F94F74}" type="presParOf" srcId="{0ADA6D95-4EFD-428E-BDEB-3A53D26B3AAF}" destId="{B7F54CD5-0822-4196-B987-1C5CE1C08247}" srcOrd="1" destOrd="0" presId="urn:microsoft.com/office/officeart/2008/layout/CaptionedPictures"/>
    <dgm:cxn modelId="{8BEC9D3E-F8B9-4404-9289-15E416BCDA7D}" type="presParOf" srcId="{0ADA6D95-4EFD-428E-BDEB-3A53D26B3AAF}" destId="{0F1BCED8-6223-461E-80FB-5B5FA372317C}" srcOrd="2" destOrd="0" presId="urn:microsoft.com/office/officeart/2008/layout/CaptionedPictures"/>
    <dgm:cxn modelId="{B4129EF0-F230-453A-86EE-853F3C107064}" type="presParOf" srcId="{0F1BCED8-6223-461E-80FB-5B5FA372317C}" destId="{1B5204D4-1268-4010-B1A9-E29F581A5C0A}" srcOrd="0" destOrd="0" presId="urn:microsoft.com/office/officeart/2008/layout/CaptionedPictures"/>
    <dgm:cxn modelId="{E7A2C30C-0A88-4CFA-A975-991CB83A8CAF}" type="presParOf" srcId="{0F1BCED8-6223-461E-80FB-5B5FA372317C}" destId="{0A0FB38A-C363-4AA3-9EDB-E1D9C643B0BC}" srcOrd="1" destOrd="0" presId="urn:microsoft.com/office/officeart/2008/layout/CaptionedPicture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E4EA3-92E3-41F6-A135-162FC70A02A8}">
      <dsp:nvSpPr>
        <dsp:cNvPr id="0" name=""/>
        <dsp:cNvSpPr/>
      </dsp:nvSpPr>
      <dsp:spPr>
        <a:xfrm>
          <a:off x="1807" y="77348"/>
          <a:ext cx="3715576" cy="437126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BE3742-D611-4D7C-94BE-81A0ABA29595}">
      <dsp:nvSpPr>
        <dsp:cNvPr id="0" name=""/>
        <dsp:cNvSpPr/>
      </dsp:nvSpPr>
      <dsp:spPr>
        <a:xfrm>
          <a:off x="187586" y="252198"/>
          <a:ext cx="3344019" cy="284132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2000" r="-12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6DEAEA-1342-416B-9201-B5491D6F9387}">
      <dsp:nvSpPr>
        <dsp:cNvPr id="0" name=""/>
        <dsp:cNvSpPr/>
      </dsp:nvSpPr>
      <dsp:spPr>
        <a:xfrm>
          <a:off x="187586" y="3093522"/>
          <a:ext cx="3344019" cy="1180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err="1" smtClean="0"/>
            <a:t>PorcFest</a:t>
          </a:r>
          <a:endParaRPr lang="ru-RU" sz="3600" kern="1200" dirty="0"/>
        </a:p>
      </dsp:txBody>
      <dsp:txXfrm>
        <a:off x="187586" y="3093522"/>
        <a:ext cx="3344019" cy="1180242"/>
      </dsp:txXfrm>
    </dsp:sp>
    <dsp:sp modelId="{E84EC90E-540C-4995-8121-B067D7AAF6D2}">
      <dsp:nvSpPr>
        <dsp:cNvPr id="0" name=""/>
        <dsp:cNvSpPr/>
      </dsp:nvSpPr>
      <dsp:spPr>
        <a:xfrm>
          <a:off x="4512215" y="77348"/>
          <a:ext cx="3715576" cy="4371266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54CD5-0822-4196-B987-1C5CE1C08247}">
      <dsp:nvSpPr>
        <dsp:cNvPr id="0" name=""/>
        <dsp:cNvSpPr/>
      </dsp:nvSpPr>
      <dsp:spPr>
        <a:xfrm>
          <a:off x="4697994" y="252198"/>
          <a:ext cx="3344019" cy="2841323"/>
        </a:xfrm>
        <a:prstGeom prst="rect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254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A0FB38A-C363-4AA3-9EDB-E1D9C643B0BC}">
      <dsp:nvSpPr>
        <dsp:cNvPr id="0" name=""/>
        <dsp:cNvSpPr/>
      </dsp:nvSpPr>
      <dsp:spPr>
        <a:xfrm>
          <a:off x="4697994" y="3093522"/>
          <a:ext cx="3344019" cy="11802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kern="1200" dirty="0" smtClean="0"/>
            <a:t>Liberty Forum</a:t>
          </a:r>
          <a:endParaRPr lang="ru-RU" sz="3600" kern="1200" dirty="0"/>
        </a:p>
      </dsp:txBody>
      <dsp:txXfrm>
        <a:off x="4697994" y="3093522"/>
        <a:ext cx="3344019" cy="11802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aptionedPictures">
  <dgm:title val=""/>
  <dgm:desc val=""/>
  <dgm:catLst>
    <dgm:cat type="picture" pri="5000"/>
    <dgm:cat type="pictureconvert" pri="5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Name0">
    <dgm:varLst>
      <dgm:chMax/>
      <dgm:chPref/>
      <dgm:dir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grDir" val="tR"/>
          <dgm:param type="off" val="c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" op="equ"/>
      <dgm:constr type="primFontSz" for="des" forName="Child" refType="primFontSz" refFor="des" refForName="Parent" op="lte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varLst>
          <dgm:chMax val="1"/>
          <dgm:chPref val="1"/>
        </dgm:varLst>
        <dgm:alg type="composite">
          <dgm:param type="ar" val="0.85"/>
        </dgm:alg>
        <dgm:shape xmlns:r="http://schemas.openxmlformats.org/officeDocument/2006/relationships" r:blip="">
          <dgm:adjLst/>
        </dgm:shape>
        <dgm:constrLst>
          <dgm:constr type="l" for="ch" forName="Accent" refType="w" fact="0"/>
          <dgm:constr type="t" for="ch" forName="Accent" refType="h" fact="0"/>
          <dgm:constr type="w" for="ch" forName="Accent" refType="w"/>
          <dgm:constr type="h" for="ch" forName="Accent" refType="h"/>
          <dgm:constr type="l" for="ch" forName="Image" refType="w" fact="0.05"/>
          <dgm:constr type="t" for="ch" forName="Image" refType="h" fact="0.04"/>
          <dgm:constr type="w" for="ch" forName="Image" refType="w" fact="0.9"/>
          <dgm:constr type="h" for="ch" forName="Image" refType="h" fact="0.65"/>
          <dgm:constr type="l" for="ch" forName="ChildComposite" refType="w" fact="0.05"/>
          <dgm:constr type="t" for="ch" forName="ChildComposite" refType="h" fact="0.69"/>
          <dgm:constr type="w" for="ch" forName="ChildComposite" refType="w" fact="0.9"/>
          <dgm:constr type="h" for="ch" forName="ChildComposite" refType="h" fact="0.27"/>
        </dgm:constrLst>
        <dgm:layoutNode name="Accent" styleLbl="trAlignAcc1">
          <dgm:varLst>
            <dgm:chMax val="0"/>
            <dgm:chPref val="0"/>
          </dgm:varLst>
          <dgm:alg type="sp"/>
          <dgm:shape xmlns:r="http://schemas.openxmlformats.org/officeDocument/2006/relationships" type="rect" r:blip="">
            <dgm:adjLst/>
          </dgm:shape>
          <dgm:presOf/>
        </dgm:layoutNode>
        <dgm:layoutNode name="Image" styleLbl="alignImgPlace1">
          <dgm:varLst>
            <dgm:chMax val="0"/>
            <dgm:chPref val="0"/>
          </dgm:varLst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Composite">
          <dgm:alg type="composite"/>
          <dgm:shape xmlns:r="http://schemas.openxmlformats.org/officeDocument/2006/relationships" r:blip="">
            <dgm:adjLst/>
          </dgm:shape>
          <dgm:choose name="Name4">
            <dgm:if name="Name5" axis="ch" ptType="node" func="cnt" op="gte" val="1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 fact="0.3704"/>
                <dgm:constr type="l" for="ch" forName="Child" refType="w" fact="0"/>
                <dgm:constr type="t" for="ch" forName="Child" refType="h" fact="0.3704"/>
                <dgm:constr type="w" for="ch" forName="Child" refType="w"/>
                <dgm:constr type="h" for="ch" forName="Child" refType="h" fact="0.6296"/>
              </dgm:constrLst>
            </dgm:if>
            <dgm:else name="Name6">
              <dgm:constrLst>
                <dgm:constr type="l" for="ch" forName="Parent" refType="w" fact="0"/>
                <dgm:constr type="t" for="ch" forName="Parent" refType="h" fact="0"/>
                <dgm:constr type="w" for="ch" forName="Parent" refType="w"/>
                <dgm:constr type="h" for="ch" forName="Parent" refType="h"/>
                <dgm:constr type="l" for="ch" forName="Child" refType="w" fact="0"/>
                <dgm:constr type="t" for="ch" forName="Child" refType="h" fact="0"/>
                <dgm:constr type="w" for="ch" forName="Child" refType="w" fact="0"/>
                <dgm:constr type="h" for="ch" forName="Child" refType="h" fact="0"/>
              </dgm:constrLst>
            </dgm:else>
          </dgm:choose>
          <dgm:layoutNode name="Child" styleLbl="node1">
            <dgm:varLst>
              <dgm:chMax val="0"/>
              <dgm:chPref val="0"/>
              <dgm:bulletEnabled val="1"/>
            </dgm:varLst>
            <dgm:choose name="Name7">
              <dgm:if name="Name8" axis="ch" ptType="node" func="cnt" op="gt" val="1">
                <dgm:alg type="tx">
                  <dgm:param type="parTxLTRAlign" val="l"/>
                  <dgm:param type="parTxRTLAlign" val="r"/>
                  <dgm:param type="txAnchorVert" val="mid"/>
                  <dgm:param type="txAnchorVertCh" val="mid"/>
                </dgm:alg>
              </dgm:if>
              <dgm:else name="Name9">
                <dgm:alg type="tx">
                  <dgm:param type="parTxLTRAlign" val="ctr"/>
                  <dgm:param type="parTxRTLAlign" val="ctr"/>
                  <dgm:param type="shpTxLTRAlignCh" val="l"/>
                  <dgm:param type="shpTxRTLAlignCh" val="r"/>
                  <dgm:param type="txAnchorVert" val="mid"/>
                  <dgm:param type="txAnchorVertCh" val="mid"/>
                </dgm:alg>
              </dgm:else>
            </dgm:choose>
            <dgm:choose name="Name10">
              <dgm:if name="Name11" axis="ch" ptType="node" func="cnt" op="gte" val="1">
                <dgm:shape xmlns:r="http://schemas.openxmlformats.org/officeDocument/2006/relationships" type="rect" r:blip="">
                  <dgm:adjLst/>
                </dgm:shape>
              </dgm:if>
              <dgm:else name="Name12">
                <dgm:shape xmlns:r="http://schemas.openxmlformats.org/officeDocument/2006/relationships" type="rect" r:blip="" hideGeom="1">
                  <dgm:adjLst/>
                </dgm:shape>
              </dgm:else>
            </dgm:choose>
            <dgm:choose name="Name13">
              <dgm:if name="Name14" axis="ch" ptType="node" func="cnt" op="gte" val="1">
                <dgm:presOf axis="des" ptType="node"/>
              </dgm:if>
              <dgm:else name="Name15">
                <dgm:presOf/>
              </dgm:else>
            </dgm:choose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Parent" styleLbl="revTx">
            <dgm:varLst>
              <dgm:chMax val="1"/>
              <dgm:chPref val="0"/>
              <dgm:bulletEnabled val="1"/>
            </dgm:varLst>
            <dgm:alg type="tx">
              <dgm:param type="shpTxLTRAlignCh" val="ctr"/>
              <dgm:param type="txAnchorVert" val="mid"/>
            </dgm:alg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24.05.2014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24.05.2014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 durch Klicken hinzufügen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24.05.2014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24.05.2014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24.05.2014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24.05.2014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24.05.2014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24.05.2014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24.05.2014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24.05.2014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50D42-C9CD-4801-B293-61D1F53EC57E}" type="datetimeFigureOut">
              <a:rPr lang="de-DE" smtClean="0"/>
              <a:t>24.05.2014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50D42-C9CD-4801-B293-61D1F53EC57E}" type="datetimeFigureOut">
              <a:rPr lang="de-DE" smtClean="0"/>
              <a:t>24.05.2014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AE60A-B69C-4790-82F7-3882EDF23186}" type="slidenum">
              <a:rPr lang="de-DE" smtClean="0"/>
              <a:t>‹#›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15000" b="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-171400"/>
            <a:ext cx="7772400" cy="1470025"/>
          </a:xfrm>
        </p:spPr>
        <p:txBody>
          <a:bodyPr/>
          <a:lstStyle/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Free State Project</a:t>
            </a:r>
            <a:endParaRPr lang="ru-RU" dirty="0">
              <a:cs typeface="Andalus" pitchFamily="18" charset="-78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5949280"/>
            <a:ext cx="6400800" cy="792088"/>
          </a:xfrm>
        </p:spPr>
        <p:txBody>
          <a:bodyPr>
            <a:noAutofit/>
          </a:bodyPr>
          <a:lstStyle/>
          <a:p>
            <a:r>
              <a:rPr lang="en-US" sz="4400" dirty="0" smtClean="0">
                <a:latin typeface="festus" pitchFamily="2" charset="0"/>
                <a:cs typeface="Aldhabi" pitchFamily="2" charset="-78"/>
              </a:rPr>
              <a:t>Liberty in Our </a:t>
            </a:r>
            <a:r>
              <a:rPr lang="en-US" sz="4400" dirty="0">
                <a:latin typeface="festus" pitchFamily="2" charset="0"/>
                <a:cs typeface="Aldhabi" pitchFamily="2" charset="-78"/>
              </a:rPr>
              <a:t>L</a:t>
            </a:r>
            <a:r>
              <a:rPr lang="en-US" sz="4400" dirty="0" smtClean="0">
                <a:latin typeface="festus" pitchFamily="2" charset="0"/>
                <a:cs typeface="Aldhabi" pitchFamily="2" charset="-78"/>
              </a:rPr>
              <a:t>ifetime</a:t>
            </a:r>
            <a:endParaRPr lang="ru-RU" sz="4400" dirty="0">
              <a:cs typeface="Aldhabi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74970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1196752"/>
            <a:ext cx="6209305" cy="5472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Arbat" pitchFamily="2" charset="0"/>
              </a:rPr>
              <a:t>Благотворительность</a:t>
            </a:r>
            <a:endParaRPr lang="ru-RU" dirty="0">
              <a:latin typeface="Arb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429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268760"/>
            <a:ext cx="7488832" cy="49925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err="1" smtClean="0">
                <a:latin typeface="Arbat" pitchFamily="2" charset="0"/>
              </a:rPr>
              <a:t>Парламенсткое</a:t>
            </a:r>
            <a:r>
              <a:rPr lang="ru-RU" dirty="0" smtClean="0">
                <a:latin typeface="Arbat" pitchFamily="2" charset="0"/>
              </a:rPr>
              <a:t> участие</a:t>
            </a:r>
            <a:endParaRPr lang="ru-RU" dirty="0">
              <a:latin typeface="Arb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05515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42"/>
          <a:stretch/>
        </p:blipFill>
        <p:spPr>
          <a:xfrm>
            <a:off x="1043608" y="1268760"/>
            <a:ext cx="7044788" cy="48547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/>
          <a:lstStyle/>
          <a:p>
            <a:r>
              <a:rPr lang="ru-RU" dirty="0" smtClean="0">
                <a:latin typeface="Arbat" pitchFamily="2" charset="0"/>
              </a:rPr>
              <a:t>Оружейный митинг</a:t>
            </a:r>
            <a:endParaRPr lang="ru-RU" dirty="0">
              <a:latin typeface="Arb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421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196752"/>
            <a:ext cx="7560840" cy="5096007"/>
          </a:xfrm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467544" y="27856"/>
            <a:ext cx="8229600" cy="1143000"/>
          </a:xfrm>
        </p:spPr>
        <p:txBody>
          <a:bodyPr/>
          <a:lstStyle/>
          <a:p>
            <a:r>
              <a:rPr lang="ru-RU" dirty="0" err="1" smtClean="0">
                <a:latin typeface="Arbat" pitchFamily="2" charset="0"/>
              </a:rPr>
              <a:t>Биткойны</a:t>
            </a:r>
            <a:r>
              <a:rPr lang="ru-RU" dirty="0" smtClean="0">
                <a:latin typeface="Arbat" pitchFamily="2" charset="0"/>
              </a:rPr>
              <a:t>, конечно</a:t>
            </a:r>
            <a:endParaRPr lang="ru-RU" dirty="0">
              <a:latin typeface="Arbat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6716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bat" pitchFamily="2" charset="0"/>
              </a:rPr>
              <a:t>3</a:t>
            </a:r>
            <a:r>
              <a:rPr lang="en-US" dirty="0" smtClean="0">
                <a:latin typeface="Arbat" pitchFamily="2" charset="0"/>
              </a:rPr>
              <a:t>D</a:t>
            </a:r>
            <a:endParaRPr lang="ru-RU" dirty="0">
              <a:latin typeface="Arba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1412777"/>
            <a:ext cx="3888432" cy="5121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1736295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bat" pitchFamily="2" charset="0"/>
              </a:rPr>
              <a:t>Сецессия</a:t>
            </a:r>
            <a:endParaRPr lang="ru-RU" dirty="0">
              <a:latin typeface="Arba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1484784"/>
            <a:ext cx="5158698" cy="50405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933994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bat" pitchFamily="2" charset="0"/>
              </a:rPr>
              <a:t>Борьба за легализацию</a:t>
            </a:r>
            <a:endParaRPr lang="ru-RU" dirty="0">
              <a:latin typeface="Arba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805781"/>
            <a:ext cx="8229600" cy="4114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718172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bat" pitchFamily="2" charset="0"/>
              </a:rPr>
              <a:t>Первые успехи</a:t>
            </a:r>
            <a:endParaRPr lang="ru-RU" dirty="0">
              <a:latin typeface="Arba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338936" cy="4525963"/>
          </a:xfrm>
        </p:spPr>
        <p:txBody>
          <a:bodyPr/>
          <a:lstStyle/>
          <a:p>
            <a:r>
              <a:rPr lang="ru-RU" dirty="0" smtClean="0"/>
              <a:t>75% от цели первого этапа</a:t>
            </a:r>
          </a:p>
          <a:p>
            <a:r>
              <a:rPr lang="ru-RU" dirty="0" smtClean="0"/>
              <a:t>Поправки в местном законодательстве</a:t>
            </a:r>
          </a:p>
          <a:p>
            <a:r>
              <a:rPr lang="ru-RU" dirty="0" smtClean="0"/>
              <a:t>Имидж</a:t>
            </a:r>
          </a:p>
          <a:p>
            <a:r>
              <a:rPr lang="ru-RU" dirty="0" smtClean="0"/>
              <a:t>Упоминания во всех крупных СМИ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268760"/>
            <a:ext cx="2620294" cy="3642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509120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001424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bat" pitchFamily="2" charset="0"/>
              </a:rPr>
              <a:t>Управление</a:t>
            </a:r>
            <a:endParaRPr lang="ru-RU" dirty="0">
              <a:latin typeface="Arba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503619"/>
            <a:ext cx="7380783" cy="31306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2996952"/>
            <a:ext cx="2425452" cy="36381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615693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bat" pitchFamily="2" charset="0"/>
              </a:rPr>
              <a:t>Спонсирование</a:t>
            </a:r>
            <a:endParaRPr lang="ru-RU" dirty="0">
              <a:latin typeface="Arba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268760"/>
            <a:ext cx="6624736" cy="4968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41214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bat" pitchFamily="2" charset="0"/>
              </a:rPr>
              <a:t>Что это?</a:t>
            </a:r>
            <a:endParaRPr lang="ru-RU" dirty="0">
              <a:latin typeface="Arba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4978896" cy="4525963"/>
          </a:xfrm>
        </p:spPr>
        <p:txBody>
          <a:bodyPr/>
          <a:lstStyle/>
          <a:p>
            <a:r>
              <a:rPr lang="ru-RU" dirty="0" smtClean="0"/>
              <a:t>США, штат Нью-Гэмпшир</a:t>
            </a:r>
          </a:p>
          <a:p>
            <a:r>
              <a:rPr lang="ru-RU" dirty="0" smtClean="0"/>
              <a:t>15 680 </a:t>
            </a:r>
            <a:r>
              <a:rPr lang="ru-RU" dirty="0" err="1" smtClean="0"/>
              <a:t>либертарианцев</a:t>
            </a:r>
            <a:r>
              <a:rPr lang="ru-RU" dirty="0" smtClean="0"/>
              <a:t> со всей планеты</a:t>
            </a:r>
          </a:p>
          <a:p>
            <a:r>
              <a:rPr lang="ru-RU" dirty="0" smtClean="0"/>
              <a:t>1 607 </a:t>
            </a:r>
            <a:r>
              <a:rPr lang="en-US" dirty="0" smtClean="0"/>
              <a:t>“Early movers”</a:t>
            </a:r>
          </a:p>
          <a:p>
            <a:r>
              <a:rPr lang="ru-RU" dirty="0" smtClean="0"/>
              <a:t>Грандиозные планы</a:t>
            </a:r>
          </a:p>
          <a:p>
            <a:r>
              <a:rPr lang="ru-RU" dirty="0" smtClean="0"/>
              <a:t>Шанс для каждого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82"/>
          <a:stretch/>
        </p:blipFill>
        <p:spPr>
          <a:xfrm>
            <a:off x="5436095" y="1340768"/>
            <a:ext cx="3569789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808" y="3359527"/>
            <a:ext cx="2136028" cy="32179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84"/>
          <a:stretch/>
        </p:blipFill>
        <p:spPr>
          <a:xfrm>
            <a:off x="4211959" y="4437112"/>
            <a:ext cx="3103241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29789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bat" pitchFamily="2" charset="0"/>
              </a:rPr>
              <a:t>Гостеприимство</a:t>
            </a:r>
            <a:endParaRPr lang="ru-RU" dirty="0">
              <a:latin typeface="Arbat" pitchFamily="2" charset="0"/>
            </a:endParaRP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45802554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57752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bat" pitchFamily="2" charset="0"/>
              </a:rPr>
              <a:t>Стать участником</a:t>
            </a:r>
            <a:endParaRPr lang="ru-RU" dirty="0">
              <a:latin typeface="Arba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5266928" cy="4525963"/>
          </a:xfrm>
        </p:spPr>
        <p:txBody>
          <a:bodyPr/>
          <a:lstStyle/>
          <a:p>
            <a:r>
              <a:rPr lang="ru-RU" dirty="0" smtClean="0"/>
              <a:t>Зарегистрировать на сайте</a:t>
            </a:r>
          </a:p>
          <a:p>
            <a:r>
              <a:rPr lang="ru-RU" dirty="0" smtClean="0"/>
              <a:t>Связаться с участниками, которые уже там</a:t>
            </a:r>
          </a:p>
          <a:p>
            <a:r>
              <a:rPr lang="ru-RU" dirty="0" smtClean="0"/>
              <a:t>Поднакопить денег</a:t>
            </a:r>
          </a:p>
          <a:p>
            <a:r>
              <a:rPr lang="ru-RU" dirty="0" smtClean="0"/>
              <a:t>Переехать</a:t>
            </a:r>
          </a:p>
          <a:p>
            <a:r>
              <a:rPr lang="ru-RU" dirty="0" smtClean="0"/>
              <a:t>Получить легальный статус (опционально)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2348880"/>
            <a:ext cx="3294484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99880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bat" pitchFamily="2" charset="0"/>
              </a:rPr>
              <a:t>Критика</a:t>
            </a:r>
            <a:endParaRPr lang="ru-RU" dirty="0">
              <a:latin typeface="Arba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412776"/>
            <a:ext cx="5683976" cy="36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140968"/>
            <a:ext cx="4434970" cy="33123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99114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Arbat" pitchFamily="2" charset="0"/>
              </a:rPr>
              <a:t>Начало</a:t>
            </a:r>
            <a:endParaRPr lang="ru-RU" dirty="0">
              <a:latin typeface="Arba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268760"/>
            <a:ext cx="7776864" cy="483256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454634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Arbat" pitchFamily="2" charset="0"/>
              </a:rPr>
              <a:t>Jones </a:t>
            </a:r>
            <a:r>
              <a:rPr lang="en-US" dirty="0" err="1" smtClean="0">
                <a:latin typeface="Arbat" pitchFamily="2" charset="0"/>
              </a:rPr>
              <a:t>Sorens</a:t>
            </a:r>
            <a:endParaRPr lang="ru-RU" dirty="0">
              <a:latin typeface="Arba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2348880"/>
            <a:ext cx="5927042" cy="40564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337720"/>
            <a:ext cx="3168352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39" y="1484784"/>
            <a:ext cx="3460329" cy="2555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3333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bat" pitchFamily="2" charset="0"/>
              </a:rPr>
              <a:t>Early movers</a:t>
            </a:r>
            <a:endParaRPr lang="ru-RU" dirty="0">
              <a:latin typeface="Arba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412776"/>
            <a:ext cx="4153406" cy="3124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772816"/>
            <a:ext cx="3628531" cy="436510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955367"/>
            <a:ext cx="4122285" cy="27458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988478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bat" pitchFamily="2" charset="0"/>
              </a:rPr>
              <a:t>New Hampshire</a:t>
            </a:r>
            <a:endParaRPr lang="ru-RU" dirty="0">
              <a:latin typeface="Arba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412776"/>
            <a:ext cx="3888432" cy="25922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1772816"/>
            <a:ext cx="5031152" cy="37444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231009"/>
            <a:ext cx="4240898" cy="23890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946869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bat" pitchFamily="2" charset="0"/>
              </a:rPr>
              <a:t>Цели проекта</a:t>
            </a:r>
            <a:endParaRPr lang="ru-RU" dirty="0">
              <a:latin typeface="Arbat" pitchFamily="2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2132856"/>
            <a:ext cx="4474840" cy="4525963"/>
          </a:xfrm>
        </p:spPr>
        <p:txBody>
          <a:bodyPr/>
          <a:lstStyle/>
          <a:p>
            <a:r>
              <a:rPr lang="ru-RU" dirty="0" smtClean="0"/>
              <a:t>Несколько этапов</a:t>
            </a:r>
          </a:p>
          <a:p>
            <a:r>
              <a:rPr lang="ru-RU" dirty="0" smtClean="0"/>
              <a:t>20 000 </a:t>
            </a:r>
            <a:r>
              <a:rPr lang="ru-RU" dirty="0" err="1" smtClean="0"/>
              <a:t>фристейтеров</a:t>
            </a:r>
            <a:endParaRPr lang="ru-RU" dirty="0" smtClean="0"/>
          </a:p>
          <a:p>
            <a:r>
              <a:rPr lang="ru-RU" dirty="0" smtClean="0"/>
              <a:t>Влияние на местную политику</a:t>
            </a:r>
          </a:p>
          <a:p>
            <a:r>
              <a:rPr lang="ru-RU" dirty="0" smtClean="0"/>
              <a:t>Мысли о сецессии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3645024"/>
            <a:ext cx="3938612" cy="28132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649" y="1268760"/>
            <a:ext cx="3394479" cy="224910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6866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err="1" smtClean="0">
                <a:latin typeface="Arbat" pitchFamily="2" charset="0"/>
              </a:rPr>
              <a:t>Активизм</a:t>
            </a:r>
            <a:r>
              <a:rPr lang="ru-RU" dirty="0" smtClean="0">
                <a:latin typeface="Arbat" pitchFamily="2" charset="0"/>
              </a:rPr>
              <a:t> / Миграция</a:t>
            </a:r>
            <a:endParaRPr lang="ru-RU" dirty="0">
              <a:latin typeface="Arba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340768"/>
            <a:ext cx="6816757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561342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bat" pitchFamily="2" charset="0"/>
              </a:rPr>
              <a:t>Случай в аэропорту</a:t>
            </a:r>
            <a:endParaRPr lang="ru-RU" dirty="0">
              <a:latin typeface="Arbat" pitchFamily="2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340768"/>
            <a:ext cx="5112568" cy="511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22015961"/>
      </p:ext>
    </p:extLst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arissa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320</TotalTime>
  <Words>118</Words>
  <Application>Microsoft Office PowerPoint</Application>
  <PresentationFormat>Экран (4:3)</PresentationFormat>
  <Paragraphs>43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Larissa-Design</vt:lpstr>
      <vt:lpstr>Free State Project</vt:lpstr>
      <vt:lpstr>Что это?</vt:lpstr>
      <vt:lpstr>Начало</vt:lpstr>
      <vt:lpstr>Jones Sorens</vt:lpstr>
      <vt:lpstr>Early movers</vt:lpstr>
      <vt:lpstr>New Hampshire</vt:lpstr>
      <vt:lpstr>Цели проекта</vt:lpstr>
      <vt:lpstr>Активизм / Миграция</vt:lpstr>
      <vt:lpstr>Случай в аэропорту</vt:lpstr>
      <vt:lpstr>Благотворительность</vt:lpstr>
      <vt:lpstr>Парламенсткое участие</vt:lpstr>
      <vt:lpstr>Оружейный митинг</vt:lpstr>
      <vt:lpstr>Биткойны, конечно</vt:lpstr>
      <vt:lpstr>3D</vt:lpstr>
      <vt:lpstr>Сецессия</vt:lpstr>
      <vt:lpstr>Борьба за легализацию</vt:lpstr>
      <vt:lpstr>Первые успехи</vt:lpstr>
      <vt:lpstr>Управление</vt:lpstr>
      <vt:lpstr>Спонсирование</vt:lpstr>
      <vt:lpstr>Гостеприимство</vt:lpstr>
      <vt:lpstr>Стать участником</vt:lpstr>
      <vt:lpstr>Критика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Ilya Krasnov</dc:creator>
  <cp:lastModifiedBy>Ilya Krasnov</cp:lastModifiedBy>
  <cp:revision>16</cp:revision>
  <dcterms:created xsi:type="dcterms:W3CDTF">2014-05-24T08:31:33Z</dcterms:created>
  <dcterms:modified xsi:type="dcterms:W3CDTF">2014-05-24T14:02:13Z</dcterms:modified>
</cp:coreProperties>
</file>